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C344EC-3ED3-4AD8-9148-94F9F8C4E3A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9CB6E2B-B1C1-44D4-B1A2-90A801025B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04500" y="626823"/>
            <a:ext cx="5648623" cy="2462156"/>
          </a:xfrm>
        </p:spPr>
        <p:txBody>
          <a:bodyPr/>
          <a:lstStyle/>
          <a:p>
            <a:r>
              <a:rPr lang="ru-RU" dirty="0" smtClean="0"/>
              <a:t>СТУДЕНЧЕСКАЯ ПСИХОЛОГИЧЕСКАЯ СЛУЖБА ППИ МАГУ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432115" y="2388730"/>
            <a:ext cx="6511131" cy="99943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РУКОВОДИТЕЛЬ К.ПСИХОЛ.Н. и. б. </a:t>
            </a:r>
            <a:r>
              <a:rPr lang="ru-RU" sz="1600" b="1" dirty="0" err="1" smtClean="0"/>
              <a:t>хРАПЕНКО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4316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ул. Егорова, 16,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каб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. 322</a:t>
            </a:r>
          </a:p>
          <a:p>
            <a:pPr lvl="0"/>
            <a:r>
              <a:rPr lang="ru-RU" sz="2000" dirty="0" err="1" smtClean="0">
                <a:solidFill>
                  <a:schemeClr val="accent2"/>
                </a:solidFill>
              </a:rPr>
              <a:t>Рукуководитель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Инна </a:t>
            </a:r>
            <a:r>
              <a:rPr lang="ru-RU" sz="2400" dirty="0">
                <a:solidFill>
                  <a:srgbClr val="000000"/>
                </a:solidFill>
              </a:rPr>
              <a:t>Борисовна </a:t>
            </a:r>
            <a:r>
              <a:rPr lang="ru-RU" sz="2400" dirty="0" err="1">
                <a:solidFill>
                  <a:srgbClr val="000000"/>
                </a:solidFill>
              </a:rPr>
              <a:t>Храпенко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</a:rPr>
              <a:t>Тел.: +79113384769</a:t>
            </a:r>
          </a:p>
          <a:p>
            <a:pPr lvl="0"/>
            <a:r>
              <a:rPr lang="ru-RU" sz="2000" dirty="0" smtClean="0">
                <a:solidFill>
                  <a:schemeClr val="accent2"/>
                </a:solidFill>
              </a:rPr>
              <a:t>Председатель </a:t>
            </a: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Дарья </a:t>
            </a:r>
            <a:r>
              <a:rPr lang="ru-RU" sz="2400" dirty="0" err="1">
                <a:solidFill>
                  <a:srgbClr val="000000"/>
                </a:solidFill>
              </a:rPr>
              <a:t>Ракевич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</a:rPr>
              <a:t>Тел.: +7963364533</a:t>
            </a:r>
            <a:r>
              <a:rPr lang="ru-RU" sz="2400" dirty="0">
                <a:solidFill>
                  <a:srgbClr val="000000"/>
                </a:solidFill>
              </a:rPr>
              <a:t>4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Наши контакты</a:t>
            </a:r>
            <a:endParaRPr lang="ru-RU" b="1" dirty="0"/>
          </a:p>
        </p:txBody>
      </p:sp>
      <p:pic>
        <p:nvPicPr>
          <p:cNvPr id="1026" name="Picture 2" descr="C:\Users\Василий Дарья\Desktop\презентация СПС\Егорова 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396044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2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важно!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ЗАПРОС</a:t>
            </a:r>
            <a:endParaRPr lang="ru-RU" sz="28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FEEDBACK</a:t>
            </a:r>
            <a:endParaRPr lang="ru-RU" sz="2800" b="1" dirty="0"/>
          </a:p>
        </p:txBody>
      </p:sp>
      <p:pic>
        <p:nvPicPr>
          <p:cNvPr id="2051" name="Picture 3" descr="C:\Users\Василий Дарья\Desktop\презентация СПС\запро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132856"/>
            <a:ext cx="31767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асилий Дарья\Desktop\обр.связь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7444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7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Благодарим за внимание </a:t>
            </a:r>
            <a:r>
              <a:rPr lang="ru-RU" b="1" dirty="0" smtClean="0">
                <a:sym typeface="Wingdings" panose="05000000000000000000" pitchFamily="2" charset="2"/>
              </a:rPr>
              <a:t></a:t>
            </a:r>
            <a:endParaRPr lang="ru-RU" b="1" dirty="0"/>
          </a:p>
        </p:txBody>
      </p:sp>
      <p:pic>
        <p:nvPicPr>
          <p:cNvPr id="4099" name="Picture 3" descr="C:\Users\Василий Дарья\Desktop\презентация СПС\психолог и пац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9685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7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0705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Студенческая психологическая служба Психолого-педагогического института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МАГУ -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700808"/>
            <a:ext cx="7520940" cy="29796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МОЛОДОЕ СТУДЕНЧЕСКОЕ ОБЩЕСТВЕННОЕ ОБЪЕДИНЕНИЕ , СОЗДАННОЕ ПО ИНИЦИАТИВЕ СТУДЕНТОВ И ПРЕПОДАВАТЕЛЕЙ УНИВЕРСИТЕТА, ОБЪЕДИНИВШИХСЯ НА ОСНОВЕ ОБЩНОСТИ ИНТЕРЕСОВ ДЛЯ ДОСТИЖЕНИЯ СОЦИАЛЬНО ЗНАЧИМЫХ ЦЕЛЕЙ.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187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1080120"/>
          </a:xfrm>
        </p:spPr>
        <p:txBody>
          <a:bodyPr/>
          <a:lstStyle/>
          <a:p>
            <a:r>
              <a:rPr lang="ru-RU" b="1" dirty="0"/>
              <a:t>Основные направления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2736"/>
            <a:ext cx="7520940" cy="4608512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540385" algn="l"/>
                <a:tab pos="685800" algn="l"/>
                <a:tab pos="800100" algn="l"/>
              </a:tabLst>
            </a:pPr>
            <a:r>
              <a:rPr lang="ru-RU" sz="2600" i="1" dirty="0">
                <a:solidFill>
                  <a:schemeClr val="accent2"/>
                </a:solidFill>
                <a:latin typeface="Times New Roman"/>
                <a:ea typeface="Times New Roman"/>
              </a:rPr>
              <a:t>Диагност</a:t>
            </a:r>
            <a:r>
              <a:rPr lang="ru-RU" sz="2400" i="1" dirty="0">
                <a:solidFill>
                  <a:schemeClr val="accent2"/>
                </a:solidFill>
                <a:latin typeface="Times New Roman"/>
                <a:ea typeface="Times New Roman"/>
              </a:rPr>
              <a:t>ическая</a:t>
            </a:r>
            <a:r>
              <a:rPr lang="ru-RU" sz="2000" dirty="0">
                <a:latin typeface="Times New Roman"/>
                <a:ea typeface="Times New Roman"/>
              </a:rPr>
              <a:t>: психологическая диагностика развития детей разных возрастов; организационно-управленческая диагностика.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540385" algn="l"/>
                <a:tab pos="685800" algn="l"/>
                <a:tab pos="800100" algn="l"/>
              </a:tabLst>
            </a:pPr>
            <a:r>
              <a:rPr lang="ru-RU" sz="2600" i="1" dirty="0">
                <a:solidFill>
                  <a:schemeClr val="accent2"/>
                </a:solidFill>
                <a:latin typeface="Times New Roman"/>
                <a:ea typeface="Times New Roman"/>
              </a:rPr>
              <a:t>Консультирование</a:t>
            </a:r>
            <a:r>
              <a:rPr lang="ru-RU" sz="2000" i="1" dirty="0">
                <a:latin typeface="Times New Roman"/>
                <a:ea typeface="Times New Roman"/>
              </a:rPr>
              <a:t>:</a:t>
            </a:r>
            <a:r>
              <a:rPr lang="ru-RU" sz="2000" dirty="0">
                <a:latin typeface="Times New Roman"/>
                <a:ea typeface="Times New Roman"/>
              </a:rPr>
              <a:t> Профессиональное консультирование; возрастно-психологическое консультирование.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540385" algn="l"/>
                <a:tab pos="685800" algn="l"/>
                <a:tab pos="800100" algn="l"/>
              </a:tabLst>
            </a:pPr>
            <a:r>
              <a:rPr lang="ru-RU" sz="2600" i="1" dirty="0">
                <a:solidFill>
                  <a:schemeClr val="accent2"/>
                </a:solidFill>
                <a:latin typeface="Times New Roman"/>
                <a:ea typeface="Times New Roman"/>
              </a:rPr>
              <a:t>Коррекционная, профилактическая  и </a:t>
            </a:r>
            <a:r>
              <a:rPr lang="ru-RU" sz="2600" i="1" dirty="0" err="1">
                <a:solidFill>
                  <a:schemeClr val="accent2"/>
                </a:solidFill>
                <a:latin typeface="Times New Roman"/>
                <a:ea typeface="Times New Roman"/>
              </a:rPr>
              <a:t>тренинговая</a:t>
            </a:r>
            <a:r>
              <a:rPr lang="ru-RU" sz="2600" i="1" dirty="0">
                <a:solidFill>
                  <a:schemeClr val="accent2"/>
                </a:solidFill>
                <a:latin typeface="Times New Roman"/>
                <a:ea typeface="Times New Roman"/>
              </a:rPr>
              <a:t> работа</a:t>
            </a:r>
            <a:r>
              <a:rPr lang="ru-RU" sz="2600" dirty="0">
                <a:latin typeface="Times New Roman"/>
                <a:ea typeface="Times New Roman"/>
              </a:rPr>
              <a:t>.</a:t>
            </a: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540385" algn="l"/>
                <a:tab pos="685800" algn="l"/>
                <a:tab pos="800100" algn="l"/>
              </a:tabLst>
            </a:pPr>
            <a:r>
              <a:rPr lang="ru-RU" sz="2600" i="1" dirty="0">
                <a:solidFill>
                  <a:schemeClr val="accent2"/>
                </a:solidFill>
                <a:latin typeface="Times New Roman"/>
                <a:ea typeface="Times New Roman"/>
              </a:rPr>
              <a:t>Просветительская деятельность</a:t>
            </a:r>
            <a:r>
              <a:rPr lang="ru-RU" sz="2000" dirty="0">
                <a:latin typeface="Times New Roman"/>
                <a:ea typeface="Times New Roman"/>
              </a:rPr>
              <a:t>: мастер-классы; выступления на конференциях.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685800" algn="l"/>
                <a:tab pos="800100" algn="l"/>
              </a:tabLs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915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Наши 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24744"/>
            <a:ext cx="7520940" cy="4464496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latin typeface="Times New Roman CYR"/>
                <a:ea typeface="Calibri"/>
              </a:rPr>
              <a:t>Мероприятия совместно с </a:t>
            </a:r>
            <a:r>
              <a:rPr lang="ru-RU" sz="2400" dirty="0" smtClean="0">
                <a:latin typeface="Times New Roman CYR"/>
                <a:ea typeface="Calibri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 CYR"/>
                <a:ea typeface="Calibri"/>
              </a:rPr>
              <a:t>ГАУДО МО "МОЦДО "Лапландия"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 CYR"/>
                <a:ea typeface="Calibri"/>
              </a:rPr>
              <a:t>Мурманским центром занятости населения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/>
                <a:ea typeface="Times New Roman"/>
              </a:rPr>
              <a:t>Городским информационно-методическим центром работников образования</a:t>
            </a:r>
          </a:p>
          <a:p>
            <a:r>
              <a:rPr lang="ru-RU" sz="2400" u="sng" dirty="0" smtClean="0">
                <a:latin typeface="Times New Roman"/>
              </a:rPr>
              <a:t>А также: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/>
                <a:ea typeface="Times New Roman"/>
              </a:rPr>
              <a:t>«Психологический </a:t>
            </a:r>
            <a:r>
              <a:rPr lang="ru-RU" sz="2400" dirty="0" err="1" smtClean="0">
                <a:latin typeface="Times New Roman"/>
                <a:ea typeface="Times New Roman"/>
              </a:rPr>
              <a:t>квест</a:t>
            </a:r>
            <a:r>
              <a:rPr lang="ru-RU" sz="2400" dirty="0" smtClean="0">
                <a:latin typeface="Times New Roman"/>
                <a:ea typeface="Times New Roman"/>
              </a:rPr>
              <a:t>»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/>
              </a:rPr>
              <a:t>Серия тренингов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7849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864096"/>
          </a:xfrm>
        </p:spPr>
        <p:txBody>
          <a:bodyPr/>
          <a:lstStyle/>
          <a:p>
            <a:pPr algn="ctr"/>
            <a:r>
              <a:rPr lang="ru-RU" sz="2400" dirty="0" smtClean="0"/>
              <a:t>Интерактивная лекция </a:t>
            </a:r>
            <a:r>
              <a:rPr lang="ru-RU" sz="2400" dirty="0"/>
              <a:t>«Миры интеллекта</a:t>
            </a:r>
            <a:r>
              <a:rPr lang="ru-RU" sz="2400" dirty="0" smtClean="0"/>
              <a:t>» в «Лапландии»</a:t>
            </a:r>
            <a:endParaRPr lang="ru-RU" sz="2400" dirty="0"/>
          </a:p>
        </p:txBody>
      </p:sp>
      <p:pic>
        <p:nvPicPr>
          <p:cNvPr id="4" name="Объект 3" descr="C:\Users\Василий Дарья\Desktop\презентация СПС\6OWDCr3rcGQ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47" y="1221264"/>
            <a:ext cx="5931131" cy="3337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0382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648072"/>
          </a:xfrm>
        </p:spPr>
        <p:txBody>
          <a:bodyPr/>
          <a:lstStyle/>
          <a:p>
            <a:pPr algn="ctr"/>
            <a:r>
              <a:rPr lang="ru-RU" sz="2400" dirty="0"/>
              <a:t>«Психологический </a:t>
            </a:r>
            <a:r>
              <a:rPr lang="ru-RU" sz="2400" dirty="0" err="1"/>
              <a:t>квест</a:t>
            </a:r>
            <a:r>
              <a:rPr lang="ru-RU" sz="2400" dirty="0"/>
              <a:t>»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6962"/>
            <a:ext cx="3600400" cy="4780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 descr="C:\Users\Василий Дарья\Desktop\презентация СПС\20170527_112908.jp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74441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3122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Работа на тренингах</a:t>
            </a:r>
            <a:endParaRPr lang="ru-RU" sz="2400" dirty="0"/>
          </a:p>
        </p:txBody>
      </p:sp>
      <p:pic>
        <p:nvPicPr>
          <p:cNvPr id="5" name="Объект 4" descr="C:\Users\Василий Дарья\Desktop\презентация СПС\20171120_170628[1]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816424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 descr="C:\Users\Василий Дарья\Desktop\презентация СПС\20171004_16362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62" y="1096962"/>
            <a:ext cx="3487754" cy="4636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763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en-US" sz="2400" dirty="0" smtClean="0"/>
              <a:t>I</a:t>
            </a:r>
            <a:r>
              <a:rPr lang="ru-RU" sz="2400" dirty="0" smtClean="0"/>
              <a:t>  Всероссийская конференция «Психологическая служба </a:t>
            </a:r>
            <a:r>
              <a:rPr lang="ru-RU" sz="2400" dirty="0"/>
              <a:t>университета: реальность и перспективы»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МОСКВА. 27.10.17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28.10.17</a:t>
            </a:r>
          </a:p>
        </p:txBody>
      </p:sp>
      <p:pic>
        <p:nvPicPr>
          <p:cNvPr id="8" name="Объект 7" descr="C:\Users\Василий Дарья\Desktop\презентация СПС\20171027_09513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816424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704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«День Карьеры» </a:t>
            </a:r>
            <a:r>
              <a:rPr lang="ru-RU" sz="2400" dirty="0" smtClean="0"/>
              <a:t>В МАГУ. МАСТЕР-КЛАСС «Трудное собеседование»</a:t>
            </a:r>
            <a:endParaRPr lang="ru-RU" sz="2400" dirty="0"/>
          </a:p>
        </p:txBody>
      </p:sp>
      <p:pic>
        <p:nvPicPr>
          <p:cNvPr id="4" name="Объект 3" descr="C:\Users\Василий Дарья\Desktop\презентация СПС\собеседование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64110" cy="3579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8617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8B3EB-EF00-4B38-ACBB-6C68F569C56F}"/>
</file>

<file path=customXml/itemProps2.xml><?xml version="1.0" encoding="utf-8"?>
<ds:datastoreItem xmlns:ds="http://schemas.openxmlformats.org/officeDocument/2006/customXml" ds:itemID="{0ACE148D-199E-43AE-95DC-86A5CB20AB1B}"/>
</file>

<file path=customXml/itemProps3.xml><?xml version="1.0" encoding="utf-8"?>
<ds:datastoreItem xmlns:ds="http://schemas.openxmlformats.org/officeDocument/2006/customXml" ds:itemID="{70672557-AD90-46B5-A334-4D589B6E036A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140</TotalTime>
  <Words>194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СТУДЕНЧЕСКАЯ ПСИХОЛОГИЧЕСКАЯ СЛУЖБА ППИ МАГУ</vt:lpstr>
      <vt:lpstr>Студенческая психологическая служба Психолого-педагогического института МАГУ - </vt:lpstr>
      <vt:lpstr>Основные направления деятельности </vt:lpstr>
      <vt:lpstr>Наши достижения</vt:lpstr>
      <vt:lpstr>Интерактивная лекция «Миры интеллекта» в «Лапландии»</vt:lpstr>
      <vt:lpstr>«Психологический квест»  </vt:lpstr>
      <vt:lpstr>Работа на тренингах</vt:lpstr>
      <vt:lpstr>МОСКВА. 27.10.17 - 28.10.17</vt:lpstr>
      <vt:lpstr>«День Карьеры» В МАГУ. МАСТЕР-КЛАСС «Трудное собеседование»</vt:lpstr>
      <vt:lpstr>Наши контакты</vt:lpstr>
      <vt:lpstr>важно!</vt:lpstr>
      <vt:lpstr>Благодарим за внимание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Дарья</dc:creator>
  <cp:lastModifiedBy>Василий Дарья</cp:lastModifiedBy>
  <cp:revision>17</cp:revision>
  <dcterms:created xsi:type="dcterms:W3CDTF">2017-11-27T07:18:25Z</dcterms:created>
  <dcterms:modified xsi:type="dcterms:W3CDTF">2017-11-27T09:39:25Z</dcterms:modified>
</cp:coreProperties>
</file>